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87" r:id="rId6"/>
    <p:sldId id="285" r:id="rId7"/>
    <p:sldId id="284" r:id="rId8"/>
    <p:sldId id="289" r:id="rId9"/>
    <p:sldId id="288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9E1D"/>
            </a:gs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iqiiw_JNJ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t="13000" r="-1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7200" dirty="0" smtClean="0"/>
              <a:t>Puber 					Adolescent </a:t>
            </a:r>
            <a:br>
              <a:rPr lang="nl-NL" sz="7200" dirty="0" smtClean="0"/>
            </a:br>
            <a:r>
              <a:rPr lang="nl-NL" sz="3600" dirty="0" smtClean="0"/>
              <a:t>12- 16 jaar  					         16-21 jaar </a:t>
            </a:r>
            <a:endParaRPr lang="nl-NL" sz="36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2867891" y="2530143"/>
            <a:ext cx="5746173" cy="4681147"/>
          </a:xfrm>
        </p:spPr>
        <p:txBody>
          <a:bodyPr>
            <a:normAutofit/>
          </a:bodyPr>
          <a:lstStyle/>
          <a:p>
            <a:r>
              <a:rPr lang="nl-NL" dirty="0"/>
              <a:t>Technische vaardigheden aanleren </a:t>
            </a:r>
          </a:p>
          <a:p>
            <a:r>
              <a:rPr lang="nl-NL" dirty="0" smtClean="0"/>
              <a:t>Kan abstracte werken maken: hoeft niet direct iets voor te stellen</a:t>
            </a:r>
          </a:p>
          <a:p>
            <a:r>
              <a:rPr lang="nl-NL" dirty="0" smtClean="0"/>
              <a:t>Wil graag zelfstandig werken en zelf oplossingen zoeken </a:t>
            </a:r>
            <a:r>
              <a:rPr lang="nl-NL" dirty="0"/>
              <a:t>( ontwerpen) </a:t>
            </a:r>
          </a:p>
          <a:p>
            <a:r>
              <a:rPr lang="nl-NL" dirty="0" smtClean="0"/>
              <a:t>Producten dichtbij de belevingswereld</a:t>
            </a:r>
          </a:p>
          <a:p>
            <a:r>
              <a:rPr lang="nl-NL" dirty="0" smtClean="0"/>
              <a:t>Aansluiten bij nieuwe trends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80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4066309" y="1166566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Potloden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Pen, </a:t>
            </a:r>
            <a:r>
              <a:rPr lang="nl-NL" sz="3200" dirty="0" smtClean="0"/>
              <a:t>fineliner, stiften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Plakkaatverf </a:t>
            </a:r>
            <a:r>
              <a:rPr lang="nl-NL" sz="3200" dirty="0" smtClean="0"/>
              <a:t>/ Waterverf </a:t>
            </a:r>
            <a:endParaRPr lang="nl-NL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Ecoline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Klei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Krijt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Papier-maché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/>
              <a:t>Kosteloos materiaal </a:t>
            </a:r>
            <a:endParaRPr lang="nl-NL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Graffiti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Stof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3200" dirty="0" smtClean="0"/>
              <a:t>Wol 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7322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Ontwikkelingsstadium in de tekentaal</a:t>
            </a:r>
            <a:br>
              <a:rPr lang="nl-NL" b="1" dirty="0" smtClean="0"/>
            </a:br>
            <a:r>
              <a:rPr lang="nl-NL" b="1" dirty="0" smtClean="0"/>
              <a:t>10-12 jaar prepuberteit</a:t>
            </a:r>
            <a:br>
              <a:rPr lang="nl-NL" b="1" dirty="0" smtClean="0"/>
            </a:br>
            <a:r>
              <a:rPr lang="nl-NL" b="1" dirty="0" smtClean="0"/>
              <a:t>constructief tekenen, geometrie( liniaal, passer)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60021" y="1825625"/>
            <a:ext cx="74239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 smtClean="0"/>
              <a:t>11-16 jaar </a:t>
            </a:r>
            <a:br>
              <a:rPr lang="nl-NL" sz="4000" b="1" dirty="0" smtClean="0"/>
            </a:br>
            <a:r>
              <a:rPr lang="nl-NL" sz="4000" b="1" dirty="0" smtClean="0"/>
              <a:t>Eigen </a:t>
            </a:r>
            <a:r>
              <a:rPr lang="nl-NL" sz="4000" b="1" dirty="0"/>
              <a:t>vormen en kleuren</a:t>
            </a:r>
            <a:br>
              <a:rPr lang="nl-NL" sz="4000" b="1" dirty="0"/>
            </a:br>
            <a:r>
              <a:rPr lang="nl-NL" sz="4000" b="1" dirty="0"/>
              <a:t>resultaat gericht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060430" y="2020818"/>
            <a:ext cx="7374515" cy="483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605" y="62345"/>
            <a:ext cx="10515600" cy="1325563"/>
          </a:xfrm>
        </p:spPr>
        <p:txBody>
          <a:bodyPr/>
          <a:lstStyle/>
          <a:p>
            <a:r>
              <a:rPr lang="nl-NL" dirty="0" smtClean="0"/>
              <a:t>Eigen vormgeving  </a:t>
            </a:r>
            <a:br>
              <a:rPr lang="nl-NL" dirty="0" smtClean="0"/>
            </a:br>
            <a:r>
              <a:rPr lang="nl-NL" dirty="0" smtClean="0"/>
              <a:t>    vanaf 16 jaar </a:t>
            </a:r>
            <a:endParaRPr lang="nl-NL" dirty="0"/>
          </a:p>
        </p:txBody>
      </p:sp>
      <p:pic>
        <p:nvPicPr>
          <p:cNvPr id="1026" name="Picture 2" descr="https://mail.alfa-college.nl/owa/service.svc/s/GetFileAttachment?id=AAMkAGNjZDg0ZDBjLWNkOTctNDAwOS04ZWQ2LWRlNTIxMDM0NTYyZABGAAAAAAAOHXY6deiEQ6VWoSqcZbiTBwD%2Bk5j0C%2F2%2BTJ1x0zsBbl8QAAEMdr%2BQAACbvLd93Yu8QIXGPjBYxgHWAdlBU0wBAAABEgAQAPjVt7XGEZFPqIKip8iSW1Q%3D&amp;isImagePreview=True&amp;X-OWA-CANARY=GXpbMOTWb0W9XvOVDryOhzJa5iSNydIIUY5d_d4eJOwjRQS3uVas8DiKH2v8ys75TvveCAG82Xc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45487" y="1387908"/>
            <a:ext cx="7126230" cy="532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2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dirty="0" smtClean="0"/>
              <a:t>S T R E </a:t>
            </a:r>
            <a:r>
              <a:rPr lang="nl-NL" sz="7200" dirty="0" err="1" smtClean="0"/>
              <a:t>E</a:t>
            </a:r>
            <a:r>
              <a:rPr lang="nl-NL" sz="7200" dirty="0" smtClean="0"/>
              <a:t> T   -    A R T </a:t>
            </a:r>
            <a:endParaRPr lang="nl-NL" sz="7200" dirty="0"/>
          </a:p>
        </p:txBody>
      </p:sp>
      <p:sp>
        <p:nvSpPr>
          <p:cNvPr id="7" name="Rechthoek 6"/>
          <p:cNvSpPr/>
          <p:nvPr/>
        </p:nvSpPr>
        <p:spPr>
          <a:xfrm>
            <a:off x="5226757" y="6488668"/>
            <a:ext cx="250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00" dirty="0">
                <a:hlinkClick r:id="rId2"/>
              </a:rPr>
              <a:t>https://</a:t>
            </a:r>
            <a:r>
              <a:rPr lang="nl-NL" sz="900" dirty="0" smtClean="0">
                <a:hlinkClick r:id="rId2"/>
              </a:rPr>
              <a:t>www.youtube.com/watch?v=Qiqiiw_JNJY</a:t>
            </a:r>
            <a:endParaRPr lang="nl-NL" sz="900" dirty="0" smtClean="0"/>
          </a:p>
          <a:p>
            <a:endParaRPr lang="nl-NL" sz="900" dirty="0"/>
          </a:p>
        </p:txBody>
      </p:sp>
      <p:pic>
        <p:nvPicPr>
          <p:cNvPr id="8" name="Afbeelding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4600" y="1485326"/>
            <a:ext cx="5999682" cy="3342437"/>
          </a:xfrm>
          <a:prstGeom prst="rect">
            <a:avLst/>
          </a:prstGeom>
        </p:spPr>
      </p:pic>
      <p:pic>
        <p:nvPicPr>
          <p:cNvPr id="9" name="Afbeelding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47" y="3761509"/>
            <a:ext cx="3947708" cy="3096491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5"/>
          <a:stretch>
            <a:fillRect/>
          </a:stretch>
        </p:blipFill>
        <p:spPr>
          <a:xfrm>
            <a:off x="8787765" y="1833530"/>
            <a:ext cx="3188363" cy="47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7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C84C4-619D-4129-94CB-843706040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73CE75B-DC8F-4BE6-8FF6-C397D1308440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D7060C-8B33-4A4A-AAEF-064BEA29B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78</Words>
  <Application>Microsoft Office PowerPoint</Application>
  <PresentationFormat>Breedbeeld</PresentationFormat>
  <Paragraphs>23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Kantoorthema</vt:lpstr>
      <vt:lpstr>Puber      Adolescent  12- 16 jaar                16-21 jaar </vt:lpstr>
      <vt:lpstr>Welke materialen zijn geschikt  </vt:lpstr>
      <vt:lpstr>Ontwikkelingsstadium in de tekentaal 10-12 jaar prepuberteit constructief tekenen, geometrie( liniaal, passer)</vt:lpstr>
      <vt:lpstr>11-16 jaar  Eigen vormen en kleuren resultaat gericht</vt:lpstr>
      <vt:lpstr>Eigen vormgeving       vanaf 16 jaar </vt:lpstr>
      <vt:lpstr>S T R E E T   -    A R T 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Grashuis, Sanne</cp:lastModifiedBy>
  <cp:revision>13</cp:revision>
  <dcterms:created xsi:type="dcterms:W3CDTF">2015-06-08T09:03:23Z</dcterms:created>
  <dcterms:modified xsi:type="dcterms:W3CDTF">2015-11-05T08:10:44Z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